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02BFD-AD99-4744-B27C-3EFB71C584D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1F510-C7DD-4616-A47E-CF4D8FAC1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1F510-C7DD-4616-A47E-CF4D8FAC1C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7AF90-9AFE-4E84-95C1-0C708FE900E6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73B49-6CBF-4A38-9D78-552CD028F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 Rights Legislation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 Civil Rights Legislation get passed quickly or slowly?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799"/>
            <a:ext cx="4410075" cy="524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Cartoon Strip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worksheet to create a cartoon strip about civil rights legislation.  Try to incorporate the goals of each piece of legislation.  </a:t>
            </a:r>
          </a:p>
          <a:p>
            <a:r>
              <a:rPr lang="en-US" dirty="0" smtClean="0"/>
              <a:t>Include a 1 sentence description under each picture.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Fill out the Exit Slip on the Front.</a:t>
            </a:r>
          </a:p>
          <a:p>
            <a:endParaRPr lang="en-US" dirty="0" smtClean="0"/>
          </a:p>
          <a:p>
            <a:r>
              <a:rPr lang="en-US" dirty="0" smtClean="0"/>
              <a:t>On the back write 2 paragraphs on the following prompt: Pretend to be a citizen in the 1960s as these acts were being passed. Describe each of the four pieces of legislation and then write 1 paragraph describing which of the 4 pieces of legislation was most important in changing their life and why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do we have laws?</a:t>
            </a:r>
          </a:p>
          <a:p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we have real change if laws do not change?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324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2: What was the goal of the Civil Rights movement?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805" y="1438466"/>
            <a:ext cx="8043019" cy="488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Act of 1964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PROTECTS: African Americans</a:t>
            </a:r>
          </a:p>
          <a:p>
            <a:pPr lvl="1"/>
            <a:r>
              <a:rPr lang="en-US" dirty="0" smtClean="0"/>
              <a:t>Made racial segregation illegal in public places</a:t>
            </a:r>
          </a:p>
          <a:p>
            <a:pPr lvl="2"/>
            <a:r>
              <a:rPr lang="en-US" dirty="0" smtClean="0"/>
              <a:t>Ex. Schools, hotels, restaurants, theatres</a:t>
            </a:r>
          </a:p>
          <a:p>
            <a:pPr lvl="1"/>
            <a:r>
              <a:rPr lang="en-US" dirty="0" smtClean="0"/>
              <a:t>Required that federal money be taken away from any program that practiced discrimination. </a:t>
            </a:r>
          </a:p>
          <a:p>
            <a:r>
              <a:rPr lang="en-US" dirty="0" smtClean="0"/>
              <a:t>We are going to do a short reading to see the scope of the Civil Rights 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Amendment (1964)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066800"/>
          </a:xfrm>
        </p:spPr>
        <p:txBody>
          <a:bodyPr/>
          <a:lstStyle/>
          <a:p>
            <a:r>
              <a:rPr lang="en-US" dirty="0" smtClean="0"/>
              <a:t>Ended Poll Taxes in National Elections.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362200"/>
            <a:ext cx="3581400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Rights Act of 1965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PROTECTS: African Americans</a:t>
            </a:r>
          </a:p>
          <a:p>
            <a:pPr lvl="1"/>
            <a:r>
              <a:rPr lang="en-US" dirty="0" smtClean="0"/>
              <a:t>Outlawed literacy tests</a:t>
            </a:r>
          </a:p>
          <a:p>
            <a:pPr lvl="1"/>
            <a:r>
              <a:rPr lang="en-US" dirty="0" smtClean="0"/>
              <a:t>Outlawed poll taxes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819400"/>
            <a:ext cx="538944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Civil Rights Act of 1968 (Fair Housing Act)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It prevented discrimination in the buying, selling and renting of housing on the basis of race, color, religion and national origin</a:t>
            </a:r>
          </a:p>
          <a:p>
            <a:r>
              <a:rPr lang="en-US" dirty="0" smtClean="0"/>
              <a:t>It also gave three ways to enforce this law:</a:t>
            </a:r>
          </a:p>
          <a:p>
            <a:r>
              <a:rPr lang="en-US" dirty="0" smtClean="0"/>
              <a:t>  1.  the DOJ could file lawsuits</a:t>
            </a:r>
          </a:p>
          <a:p>
            <a:r>
              <a:rPr lang="en-US" dirty="0" smtClean="0"/>
              <a:t>2.  complaints could be made to the Department of Housing and Urban Development</a:t>
            </a:r>
          </a:p>
          <a:p>
            <a:r>
              <a:rPr lang="en-US" dirty="0" smtClean="0"/>
              <a:t>3.  Private citizens could bring up their own lawsuits.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goals of these pieces of legislation?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5069238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3249</TotalTime>
  <Words>318</Words>
  <Application>Microsoft Office PowerPoint</Application>
  <PresentationFormat>On-screen Show (4:3)</PresentationFormat>
  <Paragraphs>33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Civil Rights Legislation</vt:lpstr>
      <vt:lpstr>Warm-up</vt:lpstr>
      <vt:lpstr>Can we have real change if laws do not change?</vt:lpstr>
      <vt:lpstr>Question 2: What was the goal of the Civil Rights movement?</vt:lpstr>
      <vt:lpstr>Civil Rights Act of 1964</vt:lpstr>
      <vt:lpstr>24th Amendment (1964)</vt:lpstr>
      <vt:lpstr>Voting Rights Act of 1965</vt:lpstr>
      <vt:lpstr>Civil Rights Act of 1968 (Fair Housing Act)</vt:lpstr>
      <vt:lpstr>What were the goals of these pieces of legislation? </vt:lpstr>
      <vt:lpstr>Did Civil Rights Legislation get passed quickly or slowly? </vt:lpstr>
      <vt:lpstr>Cartoon Strip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Rights Legislation</dc:title>
  <dc:creator>Sejal</dc:creator>
  <cp:lastModifiedBy>Sejal</cp:lastModifiedBy>
  <cp:revision>6</cp:revision>
  <dcterms:created xsi:type="dcterms:W3CDTF">2010-05-02T17:23:42Z</dcterms:created>
  <dcterms:modified xsi:type="dcterms:W3CDTF">2010-11-08T19:53:07Z</dcterms:modified>
</cp:coreProperties>
</file>